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375889"/>
              <a:satOff val="-9195"/>
              <a:lumOff val="-14901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7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39D60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hueOff val="708446"/>
              <a:satOff val="-4821"/>
              <a:lumOff val="-1425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-113918"/>
              <a:satOff val="19024"/>
              <a:lumOff val="19749"/>
              <a:alpha val="35000"/>
            </a:scheme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38AA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6"/>
              <a:satOff val="13972"/>
              <a:lumOff val="-24493"/>
            </a:schemeClr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4"/>
              <a:satOff val="6343"/>
              <a:lumOff val="-13963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6635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3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hape 13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Line"/>
          <p:cNvSpPr/>
          <p:nvPr/>
        </p:nvSpPr>
        <p:spPr>
          <a:xfrm>
            <a:off x="508000" y="6591300"/>
            <a:ext cx="11999453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" name="Line"/>
          <p:cNvSpPr/>
          <p:nvPr/>
        </p:nvSpPr>
        <p:spPr>
          <a:xfrm>
            <a:off x="508000" y="4089400"/>
            <a:ext cx="12000019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" name="Line"/>
          <p:cNvSpPr/>
          <p:nvPr/>
        </p:nvSpPr>
        <p:spPr>
          <a:xfrm flipV="1">
            <a:off x="7994302" y="4526255"/>
            <a:ext cx="1" cy="164275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" name="Lorem Ipsum Dolor"/>
          <p:cNvSpPr txBox="1"/>
          <p:nvPr>
            <p:ph type="body" sz="quarter" idx="13"/>
          </p:nvPr>
        </p:nvSpPr>
        <p:spPr>
          <a:xfrm>
            <a:off x="508000" y="3505200"/>
            <a:ext cx="7200900" cy="508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2400"/>
            </a:lvl1pPr>
          </a:lstStyle>
          <a:p>
            <a:pPr/>
            <a:r>
              <a:t>Lorem Ipsum Dolor</a:t>
            </a:r>
          </a:p>
        </p:txBody>
      </p:sp>
      <p:sp>
        <p:nvSpPr>
          <p:cNvPr id="17" name="Title Text"/>
          <p:cNvSpPr txBox="1"/>
          <p:nvPr>
            <p:ph type="title"/>
          </p:nvPr>
        </p:nvSpPr>
        <p:spPr>
          <a:xfrm>
            <a:off x="508000" y="4140200"/>
            <a:ext cx="7200900" cy="2413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18" name="Body Level One…"/>
          <p:cNvSpPr txBox="1"/>
          <p:nvPr>
            <p:ph type="body" sz="quarter" idx="1"/>
          </p:nvPr>
        </p:nvSpPr>
        <p:spPr>
          <a:xfrm>
            <a:off x="8280400" y="4140200"/>
            <a:ext cx="4241800" cy="2413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–Johnny Appleseed"/>
          <p:cNvSpPr txBox="1"/>
          <p:nvPr>
            <p:ph type="body" sz="quarter" idx="13"/>
          </p:nvPr>
        </p:nvSpPr>
        <p:spPr>
          <a:xfrm>
            <a:off x="533400" y="5969000"/>
            <a:ext cx="11938000" cy="609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200"/>
              </a:spcBef>
              <a:buClrTx/>
              <a:buSzTx/>
              <a:buFontTx/>
              <a:buNone/>
              <a:defRPr i="1" sz="30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08" name="“Type a quote here.”"/>
          <p:cNvSpPr txBox="1"/>
          <p:nvPr>
            <p:ph type="body" sz="quarter" idx="14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Font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0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Line"/>
          <p:cNvSpPr/>
          <p:nvPr/>
        </p:nvSpPr>
        <p:spPr>
          <a:xfrm flipV="1">
            <a:off x="7994302" y="7053555"/>
            <a:ext cx="1" cy="164275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7" name="Line"/>
          <p:cNvSpPr/>
          <p:nvPr/>
        </p:nvSpPr>
        <p:spPr>
          <a:xfrm>
            <a:off x="508000" y="9131300"/>
            <a:ext cx="11999453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8" name="Line"/>
          <p:cNvSpPr/>
          <p:nvPr/>
        </p:nvSpPr>
        <p:spPr>
          <a:xfrm>
            <a:off x="508000" y="6629400"/>
            <a:ext cx="12000019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9" name="Line"/>
          <p:cNvSpPr/>
          <p:nvPr/>
        </p:nvSpPr>
        <p:spPr>
          <a:xfrm flipV="1">
            <a:off x="7994302" y="7053555"/>
            <a:ext cx="1" cy="164275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0" name="Lorem Ipsum Dolor"/>
          <p:cNvSpPr txBox="1"/>
          <p:nvPr>
            <p:ph type="body" sz="quarter" idx="13"/>
          </p:nvPr>
        </p:nvSpPr>
        <p:spPr>
          <a:xfrm>
            <a:off x="508000" y="6096000"/>
            <a:ext cx="7200900" cy="508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2400"/>
            </a:lvl1pPr>
          </a:lstStyle>
          <a:p>
            <a:pPr/>
            <a:r>
              <a:t>Lorem Ipsum Dolor</a:t>
            </a:r>
          </a:p>
        </p:txBody>
      </p:sp>
      <p:sp>
        <p:nvSpPr>
          <p:cNvPr id="31" name="Image"/>
          <p:cNvSpPr/>
          <p:nvPr>
            <p:ph type="pic" idx="14"/>
          </p:nvPr>
        </p:nvSpPr>
        <p:spPr>
          <a:xfrm>
            <a:off x="596900" y="633461"/>
            <a:ext cx="11811000" cy="52070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2" name="Title Text"/>
          <p:cNvSpPr txBox="1"/>
          <p:nvPr>
            <p:ph type="title"/>
          </p:nvPr>
        </p:nvSpPr>
        <p:spPr>
          <a:xfrm>
            <a:off x="508000" y="6680200"/>
            <a:ext cx="7200900" cy="2413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quarter" idx="1"/>
          </p:nvPr>
        </p:nvSpPr>
        <p:spPr>
          <a:xfrm>
            <a:off x="8280400" y="6680200"/>
            <a:ext cx="4241800" cy="2413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Text"/>
          <p:cNvSpPr txBox="1"/>
          <p:nvPr>
            <p:ph type="title"/>
          </p:nvPr>
        </p:nvSpPr>
        <p:spPr>
          <a:xfrm>
            <a:off x="508000" y="3670300"/>
            <a:ext cx="11988800" cy="2413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Line"/>
          <p:cNvSpPr/>
          <p:nvPr/>
        </p:nvSpPr>
        <p:spPr>
          <a:xfrm>
            <a:off x="508000" y="4876800"/>
            <a:ext cx="5676374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0" name="Line"/>
          <p:cNvSpPr/>
          <p:nvPr/>
        </p:nvSpPr>
        <p:spPr>
          <a:xfrm>
            <a:off x="508000" y="2768600"/>
            <a:ext cx="5676316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1" name="Lorem Ipsum Dolor"/>
          <p:cNvSpPr txBox="1"/>
          <p:nvPr>
            <p:ph type="body" sz="quarter" idx="13"/>
          </p:nvPr>
        </p:nvSpPr>
        <p:spPr>
          <a:xfrm>
            <a:off x="508000" y="2171700"/>
            <a:ext cx="5676900" cy="508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2400"/>
            </a:lvl1pPr>
          </a:lstStyle>
          <a:p>
            <a:pPr/>
            <a:r>
              <a:t>Lorem Ipsum Dolor</a:t>
            </a:r>
          </a:p>
        </p:txBody>
      </p:sp>
      <p:sp>
        <p:nvSpPr>
          <p:cNvPr id="52" name="Image"/>
          <p:cNvSpPr/>
          <p:nvPr>
            <p:ph type="pic" sz="half" idx="14"/>
          </p:nvPr>
        </p:nvSpPr>
        <p:spPr>
          <a:xfrm>
            <a:off x="6818219" y="647699"/>
            <a:ext cx="5588001" cy="83312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xfrm>
            <a:off x="508000" y="2806700"/>
            <a:ext cx="5676900" cy="2032000"/>
          </a:xfrm>
          <a:prstGeom prst="rect">
            <a:avLst/>
          </a:prstGeom>
        </p:spPr>
        <p:txBody>
          <a:bodyPr/>
          <a:lstStyle>
            <a:lvl1pPr algn="l">
              <a:defRPr sz="5600"/>
            </a:lvl1pPr>
          </a:lstStyle>
          <a:p>
            <a:pPr/>
            <a:r>
              <a:t>Title Text</a:t>
            </a:r>
          </a:p>
        </p:txBody>
      </p:sp>
      <p:sp>
        <p:nvSpPr>
          <p:cNvPr id="54" name="Body Level One…"/>
          <p:cNvSpPr txBox="1"/>
          <p:nvPr>
            <p:ph type="body" sz="quarter" idx="1"/>
          </p:nvPr>
        </p:nvSpPr>
        <p:spPr>
          <a:xfrm>
            <a:off x="508000" y="5029200"/>
            <a:ext cx="5676900" cy="40132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2400"/>
            </a:lvl2pPr>
            <a:lvl3pPr marL="0" indent="457200">
              <a:spcBef>
                <a:spcPts val="0"/>
              </a:spcBef>
              <a:buClrTx/>
              <a:buSzTx/>
              <a:buFontTx/>
              <a:buNone/>
              <a:defRPr sz="2400"/>
            </a:lvl3pPr>
            <a:lvl4pPr marL="0" indent="685800">
              <a:spcBef>
                <a:spcPts val="0"/>
              </a:spcBef>
              <a:buClrTx/>
              <a:buSzTx/>
              <a:buFontTx/>
              <a:buNone/>
              <a:defRPr sz="2400"/>
            </a:lvl4pPr>
            <a:lvl5pPr marL="0" indent="914400">
              <a:spcBef>
                <a:spcPts val="0"/>
              </a:spcBef>
              <a:buClrTx/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Image"/>
          <p:cNvSpPr/>
          <p:nvPr>
            <p:ph type="pic" sz="half" idx="13"/>
          </p:nvPr>
        </p:nvSpPr>
        <p:spPr>
          <a:xfrm>
            <a:off x="6819900" y="2654300"/>
            <a:ext cx="5588000" cy="6350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1" name="Body Level One…"/>
          <p:cNvSpPr txBox="1"/>
          <p:nvPr>
            <p:ph type="body" sz="half" idx="1"/>
          </p:nvPr>
        </p:nvSpPr>
        <p:spPr>
          <a:xfrm>
            <a:off x="508000" y="2730500"/>
            <a:ext cx="5816600" cy="6350000"/>
          </a:xfrm>
          <a:prstGeom prst="rect">
            <a:avLst/>
          </a:prstGeom>
        </p:spPr>
        <p:txBody>
          <a:bodyPr/>
          <a:lstStyle>
            <a:lvl1pPr marL="393700" indent="-393700">
              <a:spcBef>
                <a:spcPts val="1800"/>
              </a:spcBef>
              <a:buSzPct val="65000"/>
              <a:defRPr sz="3000"/>
            </a:lvl1pPr>
            <a:lvl2pPr marL="787400" indent="-393700">
              <a:spcBef>
                <a:spcPts val="1800"/>
              </a:spcBef>
              <a:buSzPct val="65000"/>
              <a:defRPr sz="3000"/>
            </a:lvl2pPr>
            <a:lvl3pPr marL="1181100" indent="-393700">
              <a:spcBef>
                <a:spcPts val="1800"/>
              </a:spcBef>
              <a:buSzPct val="65000"/>
              <a:defRPr sz="3000"/>
            </a:lvl3pPr>
            <a:lvl4pPr marL="1574800" indent="-393700">
              <a:spcBef>
                <a:spcPts val="1800"/>
              </a:spcBef>
              <a:buSzPct val="65000"/>
              <a:defRPr sz="3000"/>
            </a:lvl4pPr>
            <a:lvl5pPr marL="1968500" indent="-393700">
              <a:spcBef>
                <a:spcPts val="1800"/>
              </a:spcBef>
              <a:buSzPct val="65000"/>
              <a:defRPr sz="3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Body Level One…"/>
          <p:cNvSpPr txBox="1"/>
          <p:nvPr>
            <p:ph type="body" idx="1"/>
          </p:nvPr>
        </p:nvSpPr>
        <p:spPr>
          <a:xfrm>
            <a:off x="508000" y="1270000"/>
            <a:ext cx="11988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Image"/>
          <p:cNvSpPr/>
          <p:nvPr>
            <p:ph type="pic" sz="quarter" idx="13"/>
          </p:nvPr>
        </p:nvSpPr>
        <p:spPr>
          <a:xfrm>
            <a:off x="6856319" y="4772799"/>
            <a:ext cx="5499101" cy="42291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8" name="Image"/>
          <p:cNvSpPr/>
          <p:nvPr>
            <p:ph type="pic" sz="quarter" idx="14"/>
          </p:nvPr>
        </p:nvSpPr>
        <p:spPr>
          <a:xfrm>
            <a:off x="6860562" y="609600"/>
            <a:ext cx="5499101" cy="3530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9" name="Image"/>
          <p:cNvSpPr/>
          <p:nvPr>
            <p:ph type="pic" sz="half" idx="15"/>
          </p:nvPr>
        </p:nvSpPr>
        <p:spPr>
          <a:xfrm>
            <a:off x="557119" y="609599"/>
            <a:ext cx="5588001" cy="83947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508000" y="2171700"/>
            <a:ext cx="1199729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Line"/>
          <p:cNvSpPr/>
          <p:nvPr/>
        </p:nvSpPr>
        <p:spPr>
          <a:xfrm>
            <a:off x="508000" y="635000"/>
            <a:ext cx="1199729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508000" y="800100"/>
            <a:ext cx="11988800" cy="121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508000" y="2628900"/>
            <a:ext cx="11988800" cy="609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6324599" y="9258300"/>
            <a:ext cx="342901" cy="4064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>
                <a:solidFill>
                  <a:srgbClr val="4C4946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1pPr>
      <a:lvl2pPr marL="0" marR="0" indent="2286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2pPr>
      <a:lvl3pPr marL="0" marR="0" indent="4572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3pPr>
      <a:lvl4pPr marL="0" marR="0" indent="6858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4pPr>
      <a:lvl5pPr marL="0" marR="0" indent="9144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5pPr>
      <a:lvl6pPr marL="0" marR="0" indent="11430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6pPr>
      <a:lvl7pPr marL="0" marR="0" indent="13716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7pPr>
      <a:lvl8pPr marL="0" marR="0" indent="16002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8pPr>
      <a:lvl9pPr marL="0" marR="0" indent="1828800" algn="ctr" defTabSz="584200" rtl="0" latinLnBrk="0">
        <a:lnSpc>
          <a:spcPct val="90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ln>
            <a:noFill/>
          </a:ln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1pPr>
      <a:lvl2pPr marL="9398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2pPr>
      <a:lvl3pPr marL="14097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3pPr>
      <a:lvl4pPr marL="18796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4pPr>
      <a:lvl5pPr marL="23495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5pPr>
      <a:lvl6pPr marL="28194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6pPr>
      <a:lvl7pPr marL="32893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7pPr>
      <a:lvl8pPr marL="37592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8pPr>
      <a:lvl9pPr marL="4229100" marR="0" indent="-469900" algn="l" defTabSz="5842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3600" u="none">
          <a:ln>
            <a:noFill/>
          </a:ln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iger Vikings"/>
          <p:cNvSpPr txBox="1"/>
          <p:nvPr>
            <p:ph type="body" idx="13"/>
          </p:nvPr>
        </p:nvSpPr>
        <p:spPr>
          <a:xfrm>
            <a:off x="508000" y="3181350"/>
            <a:ext cx="7200901" cy="8382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b="1" i="0" sz="4400"/>
            </a:lvl1pPr>
          </a:lstStyle>
          <a:p>
            <a:pPr/>
            <a:r>
              <a:t>Tiger Vikings</a:t>
            </a:r>
          </a:p>
        </p:txBody>
      </p:sp>
      <p:sp>
        <p:nvSpPr>
          <p:cNvPr id="134" name="Shape 54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ENSE 470, Milestone 2</a:t>
            </a:r>
          </a:p>
        </p:txBody>
      </p:sp>
      <p:sp>
        <p:nvSpPr>
          <p:cNvPr id="135" name="Shape 55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502412">
              <a:defRPr sz="2322"/>
            </a:pPr>
            <a:r>
              <a:t>Samuel Iregbu, </a:t>
            </a:r>
          </a:p>
          <a:p>
            <a:pPr defTabSz="502412">
              <a:defRPr sz="2322"/>
            </a:pPr>
            <a:r>
              <a:t>Christian John, </a:t>
            </a:r>
          </a:p>
          <a:p>
            <a:pPr defTabSz="502412">
              <a:defRPr sz="2322"/>
            </a:pPr>
            <a:r>
              <a:t>Jay Denesik, </a:t>
            </a:r>
          </a:p>
          <a:p>
            <a:pPr defTabSz="502412">
              <a:defRPr sz="2322"/>
            </a:pPr>
            <a:r>
              <a:t>Uys Kriek</a:t>
            </a:r>
          </a:p>
          <a:p>
            <a:pPr defTabSz="502412">
              <a:defRPr sz="2322"/>
            </a:pPr>
          </a:p>
          <a:p>
            <a:pPr defTabSz="502412">
              <a:defRPr sz="2322"/>
            </a:pPr>
            <a:r>
              <a:t>January 25th, 2018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60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i="1" sz="6800">
                <a:latin typeface="Cambria"/>
                <a:ea typeface="Cambria"/>
                <a:cs typeface="Cambria"/>
                <a:sym typeface="Cambria"/>
              </a:defRPr>
            </a:lvl1pPr>
          </a:lstStyle>
          <a:p>
            <a:pPr/>
            <a:r>
              <a:t>Team Introductions:</a:t>
            </a:r>
          </a:p>
        </p:txBody>
      </p:sp>
      <p:sp>
        <p:nvSpPr>
          <p:cNvPr id="138" name="Shape 61"/>
          <p:cNvSpPr txBox="1"/>
          <p:nvPr>
            <p:ph type="body" idx="1"/>
          </p:nvPr>
        </p:nvSpPr>
        <p:spPr>
          <a:xfrm>
            <a:off x="322178" y="2628900"/>
            <a:ext cx="12174622" cy="662537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</a:p>
          <a:p>
            <a:pPr marL="0" indent="0">
              <a:spcBef>
                <a:spcPts val="3000"/>
              </a:spcBef>
              <a:buSzTx/>
              <a:buNone/>
            </a:pPr>
          </a:p>
          <a:p>
            <a:pPr marL="0" indent="0">
              <a:spcBef>
                <a:spcPts val="3000"/>
              </a:spcBef>
              <a:buSzTx/>
              <a:buNone/>
            </a:pPr>
          </a:p>
          <a:p>
            <a:pPr marL="0" indent="0">
              <a:spcBef>
                <a:spcPts val="3000"/>
              </a:spcBef>
              <a:buSzTx/>
              <a:buNone/>
            </a:pPr>
          </a:p>
          <a:p>
            <a:pPr marL="0" indent="0">
              <a:spcBef>
                <a:spcPts val="3000"/>
              </a:spcBef>
              <a:buSzTx/>
              <a:buNone/>
            </a:pPr>
          </a:p>
          <a:p>
            <a:pPr marL="0" indent="0">
              <a:spcBef>
                <a:spcPts val="3000"/>
              </a:spcBef>
              <a:buSzTx/>
              <a:buNone/>
              <a:defRPr sz="3400"/>
            </a:pPr>
            <a:r>
              <a:rPr b="1"/>
              <a:t>Tiger Vikings</a:t>
            </a:r>
            <a:r>
              <a:t> </a:t>
            </a:r>
          </a:p>
          <a:p>
            <a:pPr marL="0" indent="0">
              <a:spcBef>
                <a:spcPts val="3000"/>
              </a:spcBef>
              <a:buSzTx/>
              <a:buNone/>
              <a:defRPr sz="2900"/>
            </a:pPr>
            <a:r>
              <a:t>Team members: Samuel Iregbu, Christian John,  Jay Denesik, Uys Kriek </a:t>
            </a:r>
          </a:p>
        </p:txBody>
      </p:sp>
      <p:pic>
        <p:nvPicPr>
          <p:cNvPr id="139" name="Shape 62" descr="Shape 6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52755" y="2324099"/>
            <a:ext cx="7113469" cy="53831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age1image26922848.png" descr="page1image26922848.png"/>
          <p:cNvPicPr>
            <a:picLocks noChangeAspect="1"/>
          </p:cNvPicPr>
          <p:nvPr/>
        </p:nvPicPr>
        <p:blipFill>
          <a:blip r:embed="rId2">
            <a:extLst/>
          </a:blip>
          <a:srcRect l="18541" t="0" r="447" b="0"/>
          <a:stretch>
            <a:fillRect/>
          </a:stretch>
        </p:blipFill>
        <p:spPr>
          <a:xfrm>
            <a:off x="115326" y="0"/>
            <a:ext cx="12774072" cy="9579226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Text"/>
          <p:cNvSpPr txBox="1"/>
          <p:nvPr/>
        </p:nvSpPr>
        <p:spPr>
          <a:xfrm>
            <a:off x="0" y="-228601"/>
            <a:ext cx="1905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pPr/>
            <a:r>
              <a:t> </a:t>
            </a:r>
          </a:p>
        </p:txBody>
      </p:sp>
      <p:sp>
        <p:nvSpPr>
          <p:cNvPr id="143" name="Software users sometimes use confusing acronyms when requiring software"/>
          <p:cNvSpPr/>
          <p:nvPr/>
        </p:nvSpPr>
        <p:spPr>
          <a:xfrm>
            <a:off x="8011594" y="5150360"/>
            <a:ext cx="4937815" cy="4605385"/>
          </a:xfrm>
          <a:prstGeom prst="star7">
            <a:avLst>
              <a:gd name="adj" fmla="val 23341"/>
              <a:gd name="hf" fmla="val 102572"/>
              <a:gd name="vf" fmla="val 105210"/>
            </a:avLst>
          </a:prstGeom>
          <a:solidFill>
            <a:schemeClr val="accent4">
              <a:hueOff val="254533"/>
              <a:satOff val="20019"/>
              <a:lumOff val="94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9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lvl1pPr>
          </a:lstStyle>
          <a:p>
            <a:pPr/>
            <a:r>
              <a:t>Software users sometimes use confusing acronyms when requiring software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page1image1767104.png" descr="page1image1767104.png"/>
          <p:cNvPicPr>
            <a:picLocks noChangeAspect="1"/>
          </p:cNvPicPr>
          <p:nvPr/>
        </p:nvPicPr>
        <p:blipFill>
          <a:blip r:embed="rId2">
            <a:extLst/>
          </a:blip>
          <a:srcRect l="18634" t="0" r="0" b="0"/>
          <a:stretch>
            <a:fillRect/>
          </a:stretch>
        </p:blipFill>
        <p:spPr>
          <a:xfrm>
            <a:off x="783" y="0"/>
            <a:ext cx="13003431" cy="9708727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Text"/>
          <p:cNvSpPr txBox="1"/>
          <p:nvPr/>
        </p:nvSpPr>
        <p:spPr>
          <a:xfrm>
            <a:off x="0" y="-228601"/>
            <a:ext cx="1905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pPr/>
            <a:r>
              <a:t> </a:t>
            </a:r>
          </a:p>
        </p:txBody>
      </p:sp>
      <p:sp>
        <p:nvSpPr>
          <p:cNvPr id="147" name="Can obtain approval from wrong source"/>
          <p:cNvSpPr/>
          <p:nvPr/>
        </p:nvSpPr>
        <p:spPr>
          <a:xfrm>
            <a:off x="7848922" y="5129993"/>
            <a:ext cx="5014869" cy="4642211"/>
          </a:xfrm>
          <a:prstGeom prst="star7">
            <a:avLst>
              <a:gd name="adj" fmla="val 20626"/>
              <a:gd name="hf" fmla="val 102572"/>
              <a:gd name="vf" fmla="val 105210"/>
            </a:avLst>
          </a:prstGeom>
          <a:solidFill>
            <a:schemeClr val="accent4">
              <a:hueOff val="254533"/>
              <a:satOff val="20019"/>
              <a:lumOff val="94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lvl1pPr>
          </a:lstStyle>
          <a:p>
            <a:pPr/>
            <a:r>
              <a:t>Can obtain approval from wrong source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page1image3919808.png" descr="page1image3919808.png"/>
          <p:cNvPicPr>
            <a:picLocks noChangeAspect="1"/>
          </p:cNvPicPr>
          <p:nvPr/>
        </p:nvPicPr>
        <p:blipFill>
          <a:blip r:embed="rId2">
            <a:extLst/>
          </a:blip>
          <a:srcRect l="20281" t="0" r="647" b="3451"/>
          <a:stretch>
            <a:fillRect/>
          </a:stretch>
        </p:blipFill>
        <p:spPr>
          <a:xfrm>
            <a:off x="-41183" y="22781"/>
            <a:ext cx="13004970" cy="9646754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Text"/>
          <p:cNvSpPr txBox="1"/>
          <p:nvPr/>
        </p:nvSpPr>
        <p:spPr>
          <a:xfrm>
            <a:off x="0" y="-228601"/>
            <a:ext cx="1905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pPr/>
            <a:r>
              <a:t> </a:t>
            </a:r>
          </a:p>
        </p:txBody>
      </p:sp>
      <p:sp>
        <p:nvSpPr>
          <p:cNvPr id="151" name="Software approver names are held in two different files"/>
          <p:cNvSpPr/>
          <p:nvPr/>
        </p:nvSpPr>
        <p:spPr>
          <a:xfrm>
            <a:off x="8621266" y="5996848"/>
            <a:ext cx="4372551" cy="3649447"/>
          </a:xfrm>
          <a:prstGeom prst="star7">
            <a:avLst>
              <a:gd name="adj" fmla="val 22986"/>
              <a:gd name="hf" fmla="val 102572"/>
              <a:gd name="vf" fmla="val 105210"/>
            </a:avLst>
          </a:prstGeom>
          <a:solidFill>
            <a:schemeClr val="accent4">
              <a:hueOff val="254533"/>
              <a:satOff val="20019"/>
              <a:lumOff val="94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0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lvl1pPr>
          </a:lstStyle>
          <a:p>
            <a:pPr/>
            <a:r>
              <a:t>Software approver names are held in two different files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"/>
          <p:cNvSpPr txBox="1"/>
          <p:nvPr/>
        </p:nvSpPr>
        <p:spPr>
          <a:xfrm>
            <a:off x="0" y="-228601"/>
            <a:ext cx="1905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pPr/>
            <a:r>
              <a:t> </a:t>
            </a:r>
          </a:p>
        </p:txBody>
      </p:sp>
      <p:pic>
        <p:nvPicPr>
          <p:cNvPr id="154" name="page1image28998272.png" descr="page1image28998272.png"/>
          <p:cNvPicPr>
            <a:picLocks noChangeAspect="1"/>
          </p:cNvPicPr>
          <p:nvPr/>
        </p:nvPicPr>
        <p:blipFill>
          <a:blip r:embed="rId2">
            <a:extLst/>
          </a:blip>
          <a:srcRect l="20735" t="1647" r="131" b="1647"/>
          <a:stretch>
            <a:fillRect/>
          </a:stretch>
        </p:blipFill>
        <p:spPr>
          <a:xfrm>
            <a:off x="19049" y="63499"/>
            <a:ext cx="12966645" cy="9626456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Text"/>
          <p:cNvSpPr txBox="1"/>
          <p:nvPr/>
        </p:nvSpPr>
        <p:spPr>
          <a:xfrm>
            <a:off x="0" y="-228601"/>
            <a:ext cx="1905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pPr/>
            <a:r>
              <a:t> </a:t>
            </a:r>
          </a:p>
        </p:txBody>
      </p:sp>
      <p:sp>
        <p:nvSpPr>
          <p:cNvPr id="156" name="Submissions lack required information"/>
          <p:cNvSpPr/>
          <p:nvPr/>
        </p:nvSpPr>
        <p:spPr>
          <a:xfrm>
            <a:off x="8774606" y="5701143"/>
            <a:ext cx="4338631" cy="4020570"/>
          </a:xfrm>
          <a:prstGeom prst="star7">
            <a:avLst>
              <a:gd name="adj" fmla="val 22389"/>
              <a:gd name="hf" fmla="val 102572"/>
              <a:gd name="vf" fmla="val 105210"/>
            </a:avLst>
          </a:prstGeom>
          <a:solidFill>
            <a:schemeClr val="accent4">
              <a:hueOff val="254533"/>
              <a:satOff val="20019"/>
              <a:lumOff val="9426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1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lvl1pPr>
          </a:lstStyle>
          <a:p>
            <a:pPr/>
            <a:r>
              <a:t>Submissions lack required information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Capture.PNG.png" descr="Capture.PN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019" y="57178"/>
            <a:ext cx="12867551" cy="9639244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Text"/>
          <p:cNvSpPr txBox="1"/>
          <p:nvPr/>
        </p:nvSpPr>
        <p:spPr>
          <a:xfrm>
            <a:off x="1136650" y="-162268"/>
            <a:ext cx="12700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6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7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i="1" sz="6800">
                <a:latin typeface="Cambria"/>
                <a:ea typeface="Cambria"/>
                <a:cs typeface="Cambria"/>
                <a:sym typeface="Cambria"/>
              </a:defRPr>
            </a:lvl1pPr>
          </a:lstStyle>
          <a:p>
            <a:pPr/>
            <a:r>
              <a:t>Group Reflection:</a:t>
            </a:r>
          </a:p>
        </p:txBody>
      </p:sp>
      <p:sp>
        <p:nvSpPr>
          <p:cNvPr id="162" name="Shape 75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38328" indent="-338328" defTabSz="420624">
              <a:spcBef>
                <a:spcPts val="1700"/>
              </a:spcBef>
              <a:defRPr sz="2592"/>
            </a:pPr>
            <a:r>
              <a:t>How did you feel about this milestone? What did you like about it? What did you dislike?	</a:t>
            </a:r>
          </a:p>
          <a:p>
            <a:pPr lvl="1" marL="582676" indent="-244347" defTabSz="420624">
              <a:spcBef>
                <a:spcPts val="1700"/>
              </a:spcBef>
              <a:defRPr sz="1872"/>
            </a:pPr>
            <a:r>
              <a:t>This milestone helped in the planing out of future solution for the problems. We didn’t really dislike anything.  </a:t>
            </a:r>
          </a:p>
          <a:p>
            <a:pPr marL="338328" indent="-338328" defTabSz="420624">
              <a:spcBef>
                <a:spcPts val="1700"/>
              </a:spcBef>
              <a:defRPr sz="2592"/>
            </a:pPr>
            <a:r>
              <a:t>What did you learn about yourself as you collaborated and worked through this milestone?</a:t>
            </a:r>
          </a:p>
          <a:p>
            <a:pPr lvl="1" marL="582676" indent="-244347" defTabSz="420624">
              <a:spcBef>
                <a:spcPts val="1700"/>
              </a:spcBef>
              <a:defRPr sz="1872"/>
            </a:pPr>
            <a:r>
              <a:t>We learned how to work as a team. We also learned that we prefer to create our diagrams via pen and paper, rather than using software.</a:t>
            </a:r>
          </a:p>
          <a:p>
            <a:pPr marL="338328" indent="-338328" defTabSz="420624">
              <a:spcBef>
                <a:spcPts val="1700"/>
              </a:spcBef>
              <a:defRPr sz="2592"/>
            </a:pPr>
            <a:r>
              <a:t>How will you use what you have learned going forward?</a:t>
            </a:r>
          </a:p>
          <a:p>
            <a:pPr lvl="1" marL="676656" indent="-338328" defTabSz="420624">
              <a:spcBef>
                <a:spcPts val="1700"/>
              </a:spcBef>
              <a:defRPr sz="1872"/>
            </a:pPr>
            <a:r>
              <a:t>We will be able to make use of idea sheets to properly outline solutions to our kaizen plans.</a:t>
            </a:r>
          </a:p>
          <a:p>
            <a:pPr marL="338328" indent="-338328" defTabSz="420624">
              <a:spcBef>
                <a:spcPts val="1700"/>
              </a:spcBef>
              <a:defRPr sz="2592"/>
            </a:pPr>
            <a:r>
              <a:t>What “stuff &amp; things” related to this milestone would you want help with?</a:t>
            </a:r>
          </a:p>
          <a:p>
            <a:pPr lvl="1" marL="582676" indent="-244347" defTabSz="420624">
              <a:spcBef>
                <a:spcPts val="1700"/>
              </a:spcBef>
              <a:defRPr sz="1872"/>
            </a:pPr>
            <a:r>
              <a:t>Nothing in particular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New_Template4">
  <a:themeElements>
    <a:clrScheme name="New_Template4">
      <a:dk1>
        <a:srgbClr val="414141"/>
      </a:dk1>
      <a:lt1>
        <a:srgbClr val="004141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33948" dir="270000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4">
  <a:themeElements>
    <a:clrScheme name="New_Template4">
      <a:dk1>
        <a:srgbClr val="000000"/>
      </a:dk1>
      <a:lt1>
        <a:srgbClr val="FFFFFF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33948" dir="270000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